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7" r:id="rId2"/>
    <p:sldId id="258" r:id="rId3"/>
    <p:sldId id="259" r:id="rId4"/>
    <p:sldId id="334" r:id="rId5"/>
    <p:sldId id="333" r:id="rId6"/>
    <p:sldId id="328" r:id="rId7"/>
    <p:sldId id="335" r:id="rId8"/>
    <p:sldId id="336" r:id="rId9"/>
    <p:sldId id="265" r:id="rId10"/>
    <p:sldId id="337" r:id="rId11"/>
    <p:sldId id="338" r:id="rId12"/>
    <p:sldId id="339" r:id="rId13"/>
    <p:sldId id="340" r:id="rId14"/>
    <p:sldId id="341" r:id="rId15"/>
    <p:sldId id="348" r:id="rId16"/>
    <p:sldId id="342" r:id="rId17"/>
    <p:sldId id="343" r:id="rId18"/>
    <p:sldId id="274" r:id="rId19"/>
    <p:sldId id="346" r:id="rId20"/>
    <p:sldId id="345" r:id="rId21"/>
    <p:sldId id="344" r:id="rId22"/>
    <p:sldId id="325" r:id="rId23"/>
    <p:sldId id="34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99"/>
    <a:srgbClr val="67E1E7"/>
    <a:srgbClr val="FF66FF"/>
    <a:srgbClr val="66FF33"/>
    <a:srgbClr val="FF9900"/>
    <a:srgbClr val="FF0066"/>
    <a:srgbClr val="0B8B11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9"/>
    <p:restoredTop sz="94781"/>
  </p:normalViewPr>
  <p:slideViewPr>
    <p:cSldViewPr>
      <p:cViewPr varScale="1">
        <p:scale>
          <a:sx n="117" d="100"/>
          <a:sy n="117" d="100"/>
        </p:scale>
        <p:origin x="480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11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5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8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6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2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5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2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8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8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9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gif"/><Relationship Id="rId4" Type="http://schemas.openxmlformats.org/officeDocument/2006/relationships/image" Target="../media/image15.png"/><Relationship Id="rId9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6.wav"/><Relationship Id="rId7" Type="http://schemas.openxmlformats.org/officeDocument/2006/relationships/image" Target="../media/image5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第十二課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Meishing\Dropbox\meizhouhuayu\pics\12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495801"/>
            <a:ext cx="3070859" cy="2362200"/>
          </a:xfrm>
          <a:prstGeom prst="rect">
            <a:avLst/>
          </a:prstGeom>
          <a:noFill/>
        </p:spPr>
      </p:pic>
      <p:pic>
        <p:nvPicPr>
          <p:cNvPr id="29700" name="Picture 4" descr="C:\Users\Meishing\Dropbox\meizhouhuayu\pics\12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14600"/>
            <a:ext cx="8952690" cy="838200"/>
          </a:xfrm>
          <a:prstGeom prst="rect">
            <a:avLst/>
          </a:prstGeom>
          <a:noFill/>
        </p:spPr>
      </p:pic>
      <p:pic>
        <p:nvPicPr>
          <p:cNvPr id="29702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9008" y="-228600"/>
            <a:ext cx="1078992" cy="1219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0" y="4343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雪人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下雪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762000"/>
            <a:ext cx="144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雪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6858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3001" y="0"/>
            <a:ext cx="876681" cy="990600"/>
          </a:xfrm>
          <a:prstGeom prst="rect">
            <a:avLst/>
          </a:prstGeom>
          <a:noFill/>
        </p:spPr>
      </p:pic>
      <p:pic>
        <p:nvPicPr>
          <p:cNvPr id="16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1" y="0"/>
            <a:ext cx="876681" cy="990600"/>
          </a:xfrm>
          <a:prstGeom prst="rect">
            <a:avLst/>
          </a:prstGeom>
          <a:noFill/>
        </p:spPr>
      </p:pic>
      <p:pic>
        <p:nvPicPr>
          <p:cNvPr id="17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1" y="0"/>
            <a:ext cx="876681" cy="990600"/>
          </a:xfrm>
          <a:prstGeom prst="rect">
            <a:avLst/>
          </a:prstGeom>
          <a:noFill/>
        </p:spPr>
      </p:pic>
      <p:pic>
        <p:nvPicPr>
          <p:cNvPr id="18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1" y="0"/>
            <a:ext cx="876681" cy="990600"/>
          </a:xfrm>
          <a:prstGeom prst="rect">
            <a:avLst/>
          </a:prstGeom>
          <a:noFill/>
        </p:spPr>
      </p:pic>
      <p:pic>
        <p:nvPicPr>
          <p:cNvPr id="19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1" y="-228600"/>
            <a:ext cx="876681" cy="990600"/>
          </a:xfrm>
          <a:prstGeom prst="rect">
            <a:avLst/>
          </a:prstGeom>
          <a:noFill/>
        </p:spPr>
      </p:pic>
      <p:pic>
        <p:nvPicPr>
          <p:cNvPr id="20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1" y="-228600"/>
            <a:ext cx="876681" cy="990600"/>
          </a:xfrm>
          <a:prstGeom prst="rect">
            <a:avLst/>
          </a:prstGeom>
          <a:noFill/>
        </p:spPr>
      </p:pic>
      <p:pic>
        <p:nvPicPr>
          <p:cNvPr id="21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-228600"/>
            <a:ext cx="876681" cy="990600"/>
          </a:xfrm>
          <a:prstGeom prst="rect">
            <a:avLst/>
          </a:prstGeom>
          <a:noFill/>
        </p:spPr>
      </p:pic>
      <p:pic>
        <p:nvPicPr>
          <p:cNvPr id="22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-304800"/>
            <a:ext cx="876681" cy="990600"/>
          </a:xfrm>
          <a:prstGeom prst="rect">
            <a:avLst/>
          </a:prstGeom>
          <a:noFill/>
        </p:spPr>
      </p:pic>
      <p:pic>
        <p:nvPicPr>
          <p:cNvPr id="23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1" y="0"/>
            <a:ext cx="876681" cy="990600"/>
          </a:xfrm>
          <a:prstGeom prst="rect">
            <a:avLst/>
          </a:prstGeom>
          <a:noFill/>
        </p:spPr>
      </p:pic>
      <p:pic>
        <p:nvPicPr>
          <p:cNvPr id="24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1" y="-228600"/>
            <a:ext cx="876681" cy="990600"/>
          </a:xfrm>
          <a:prstGeom prst="rect">
            <a:avLst/>
          </a:prstGeom>
          <a:noFill/>
        </p:spPr>
      </p:pic>
      <p:pic>
        <p:nvPicPr>
          <p:cNvPr id="25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1" y="0"/>
            <a:ext cx="876681" cy="990600"/>
          </a:xfrm>
          <a:prstGeom prst="rect">
            <a:avLst/>
          </a:prstGeom>
          <a:noFill/>
        </p:spPr>
      </p:pic>
      <p:pic>
        <p:nvPicPr>
          <p:cNvPr id="26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1" y="-228600"/>
            <a:ext cx="876681" cy="990600"/>
          </a:xfrm>
          <a:prstGeom prst="rect">
            <a:avLst/>
          </a:prstGeom>
          <a:noFill/>
        </p:spPr>
      </p:pic>
      <p:pic>
        <p:nvPicPr>
          <p:cNvPr id="27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0"/>
            <a:ext cx="876681" cy="990600"/>
          </a:xfrm>
          <a:prstGeom prst="rect">
            <a:avLst/>
          </a:prstGeom>
          <a:noFill/>
        </p:spPr>
      </p:pic>
      <p:pic>
        <p:nvPicPr>
          <p:cNvPr id="28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1" y="-495300"/>
            <a:ext cx="876681" cy="990600"/>
          </a:xfrm>
          <a:prstGeom prst="rect">
            <a:avLst/>
          </a:prstGeom>
          <a:noFill/>
        </p:spPr>
      </p:pic>
      <p:pic>
        <p:nvPicPr>
          <p:cNvPr id="29" name="Picture 6" descr="snow flake 5 by zecas -  Snow Flak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1" y="0"/>
            <a:ext cx="876681" cy="990600"/>
          </a:xfrm>
          <a:prstGeom prst="rect">
            <a:avLst/>
          </a:prstGeom>
          <a:noFill/>
        </p:spPr>
      </p:pic>
      <p:pic>
        <p:nvPicPr>
          <p:cNvPr id="30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1" y="3733801"/>
            <a:ext cx="2413063" cy="2894229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5B5AC3-1F30-BE4D-8EC5-178F7797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79" y="685800"/>
            <a:ext cx="1676399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09B3F9-2D04-A247-A42D-0A0C5967D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77" y="695382"/>
            <a:ext cx="1676399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ishing\Dropbox\meizhouhuayu\pics\12.1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993380" y="762000"/>
            <a:ext cx="267462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Meishing\Dropbox\meizhouhuayu\pics\12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847" b="3203"/>
          <a:stretch>
            <a:fillRect/>
          </a:stretch>
        </p:blipFill>
        <p:spPr bwMode="auto">
          <a:xfrm>
            <a:off x="7772400" y="4114800"/>
            <a:ext cx="2498090" cy="2514600"/>
          </a:xfrm>
          <a:prstGeom prst="rect">
            <a:avLst/>
          </a:prstGeom>
          <a:noFill/>
        </p:spPr>
      </p:pic>
      <p:pic>
        <p:nvPicPr>
          <p:cNvPr id="30724" name="Picture 4" descr="C:\Users\Meishing\Dropbox\meizhouhuayu\pics\12.2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6374218" cy="838200"/>
          </a:xfrm>
          <a:prstGeom prst="rect">
            <a:avLst/>
          </a:prstGeom>
          <a:noFill/>
        </p:spPr>
      </p:pic>
      <p:pic>
        <p:nvPicPr>
          <p:cNvPr id="30726" name="Picture 6" descr="Autumn tree by laobc - An autumn tree, with leaves on the groun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3581400"/>
            <a:ext cx="3548615" cy="3276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410200" y="4343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地上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0" y="2667001"/>
            <a:ext cx="1981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地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球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76800" y="5562600"/>
            <a:ext cx="15240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77000" y="5562600"/>
            <a:ext cx="15240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rallelogram 15"/>
          <p:cNvSpPr/>
          <p:nvPr/>
        </p:nvSpPr>
        <p:spPr>
          <a:xfrm>
            <a:off x="7924800" y="6629400"/>
            <a:ext cx="3048000" cy="22860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67200" y="762000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10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533400"/>
            <a:ext cx="129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也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9223AD-53F1-6F4A-B544-230E45E3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18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ishing\Dropbox\meizhouhuayu\pics\12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444241"/>
            <a:ext cx="2743200" cy="3413760"/>
          </a:xfrm>
          <a:prstGeom prst="rect">
            <a:avLst/>
          </a:prstGeom>
          <a:noFill/>
        </p:spPr>
      </p:pic>
      <p:pic>
        <p:nvPicPr>
          <p:cNvPr id="31747" name="Picture 3" descr="C:\Users\Meishing\Dropbox\meizhouhuayu\pics\12.2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7294418" cy="990600"/>
          </a:xfrm>
          <a:prstGeom prst="rect">
            <a:avLst/>
          </a:prstGeom>
          <a:noFill/>
        </p:spPr>
      </p:pic>
      <p:pic>
        <p:nvPicPr>
          <p:cNvPr id="31751" name="Picture 7" descr="File:Bamboo For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4114800"/>
            <a:ext cx="2667000" cy="2438400"/>
          </a:xfrm>
          <a:prstGeom prst="rect">
            <a:avLst/>
          </a:prstGeom>
          <a:noFill/>
        </p:spPr>
      </p:pic>
      <p:pic>
        <p:nvPicPr>
          <p:cNvPr id="31753" name="Picture 9" descr="http://openclipart.org/image/300px/svg_to_png/68155/bamboo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657600"/>
            <a:ext cx="2019300" cy="28575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763000" y="26670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竹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葉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41148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竹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ropbox\meizhouhuayu\pics\12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4464" r="8333" b="39732"/>
          <a:stretch>
            <a:fillRect/>
          </a:stretch>
        </p:blipFill>
        <p:spPr bwMode="auto">
          <a:xfrm>
            <a:off x="4191000" y="838200"/>
            <a:ext cx="2212848" cy="1676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343400" y="609601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竹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ropbox\meizhouhuayu\pics\12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4464" r="8333" b="39732"/>
          <a:stretch>
            <a:fillRect/>
          </a:stretch>
        </p:blipFill>
        <p:spPr bwMode="auto">
          <a:xfrm>
            <a:off x="8534400" y="914400"/>
            <a:ext cx="1810512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Meishing\Dropbox\meizhouhuayu\pics\12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4464" r="8333" b="39732"/>
          <a:stretch>
            <a:fillRect/>
          </a:stretch>
        </p:blipFill>
        <p:spPr bwMode="auto">
          <a:xfrm rot="8423998">
            <a:off x="8382801" y="876849"/>
            <a:ext cx="1810512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8D8FC27-B77D-3945-BC7A-F1C3AEAC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2" y="185584"/>
            <a:ext cx="2269316" cy="226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5 0.06983 C -0.03385 0.05411 -0.15868 0.03885 -0.21771 0.09087 C -0.27691 0.14336 -0.28906 0.34844 -0.26302 0.38289 C -0.23698 0.41781 -0.05052 0.34289 -0.06094 0.29873 C -0.07135 0.25457 -0.33246 0.0481 -0.32465 0.117 C -0.31684 0.1859 -0.16493 0.44902 -0.01319 0.71261 " pathEditMode="relative" rAng="0" ptsTypes="aaaa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00" y="306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ishing\Dropbox\meizhouhuayu\pics\12.3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552" t="30386" r="5928" b="4762"/>
          <a:stretch>
            <a:fillRect/>
          </a:stretch>
        </p:blipFill>
        <p:spPr bwMode="auto">
          <a:xfrm>
            <a:off x="6248401" y="3505200"/>
            <a:ext cx="4419599" cy="3352800"/>
          </a:xfrm>
          <a:prstGeom prst="rect">
            <a:avLst/>
          </a:prstGeom>
          <a:noFill/>
        </p:spPr>
      </p:pic>
      <p:pic>
        <p:nvPicPr>
          <p:cNvPr id="32771" name="Picture 3" descr="C:\Users\Meishing\Dropbox\meizhouhuayu\pics\12.37.png"/>
          <p:cNvPicPr>
            <a:picLocks noChangeAspect="1" noChangeArrowheads="1"/>
          </p:cNvPicPr>
          <p:nvPr/>
        </p:nvPicPr>
        <p:blipFill>
          <a:blip r:embed="rId4" cstate="print"/>
          <a:srcRect t="13514" r="18557"/>
          <a:stretch>
            <a:fillRect/>
          </a:stretch>
        </p:blipFill>
        <p:spPr bwMode="auto">
          <a:xfrm>
            <a:off x="8001000" y="887392"/>
            <a:ext cx="2667000" cy="2160608"/>
          </a:xfrm>
          <a:prstGeom prst="rect">
            <a:avLst/>
          </a:prstGeom>
          <a:noFill/>
        </p:spPr>
      </p:pic>
      <p:pic>
        <p:nvPicPr>
          <p:cNvPr id="32772" name="Picture 4" descr="C:\Users\Meishing\Dropbox\meizhouhuayu\pics\12.2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14600"/>
            <a:ext cx="6473757" cy="838200"/>
          </a:xfrm>
          <a:prstGeom prst="rect">
            <a:avLst/>
          </a:prstGeom>
          <a:noFill/>
        </p:spPr>
      </p:pic>
      <p:pic>
        <p:nvPicPr>
          <p:cNvPr id="32773" name="Picture 5" descr="C:\Users\Meishing\Dropbox\meizhouhuayu\pics\12.3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0" y="4419600"/>
            <a:ext cx="2763982" cy="2133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553200" y="1219201"/>
            <a:ext cx="1143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4038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們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3276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915400" y="1371600"/>
            <a:ext cx="9144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772400" y="3505200"/>
            <a:ext cx="25146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14800" y="6858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你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6096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1219200"/>
            <a:ext cx="137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5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endParaRPr lang="en-US" sz="75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848600" y="4953000"/>
            <a:ext cx="1600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848600" y="4876800"/>
            <a:ext cx="533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3E5B26-C0C1-D546-936E-ADF50466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2" y="135256"/>
            <a:ext cx="2099608" cy="20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5" grpId="0"/>
      <p:bldP spid="13" grpId="0"/>
      <p:bldP spid="13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ishing\Dropbox\meizhouhuayu\pics\12.3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432" t="28169" r="9141" b="4225"/>
          <a:stretch>
            <a:fillRect/>
          </a:stretch>
        </p:blipFill>
        <p:spPr bwMode="auto">
          <a:xfrm>
            <a:off x="1524000" y="3657601"/>
            <a:ext cx="4419601" cy="3200401"/>
          </a:xfrm>
          <a:prstGeom prst="rect">
            <a:avLst/>
          </a:prstGeom>
          <a:noFill/>
        </p:spPr>
      </p:pic>
      <p:pic>
        <p:nvPicPr>
          <p:cNvPr id="28675" name="Picture 3" descr="C:\Users\Meishing\Dropbox\meizhouhuayu\pics\12.2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6109855" cy="914400"/>
          </a:xfrm>
          <a:prstGeom prst="rect">
            <a:avLst/>
          </a:prstGeom>
          <a:noFill/>
        </p:spPr>
      </p:pic>
      <p:pic>
        <p:nvPicPr>
          <p:cNvPr id="28677" name="Picture 5" descr="C:\Users\Meishing\Dropbox\meizhouhuayu\pics\12.3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0989" t="27972" r="7692" b="4895"/>
          <a:stretch>
            <a:fillRect/>
          </a:stretch>
        </p:blipFill>
        <p:spPr bwMode="auto">
          <a:xfrm>
            <a:off x="7162800" y="4572000"/>
            <a:ext cx="3054350" cy="1981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9248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他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3600" y="4724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他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們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6858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6858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也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52600" y="4419600"/>
            <a:ext cx="19050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382000" y="5410200"/>
            <a:ext cx="990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BDC2AE-FA94-AC44-8779-20BE0A33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7" y="173181"/>
            <a:ext cx="2424545" cy="24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9" grpId="1"/>
      <p:bldP spid="10" grpId="0"/>
      <p:bldP spid="10" grpId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ropbox\meizhouhuayu\pics\12.3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0989" t="27972" r="7692" b="4895"/>
          <a:stretch>
            <a:fillRect/>
          </a:stretch>
        </p:blipFill>
        <p:spPr bwMode="auto">
          <a:xfrm>
            <a:off x="1524001" y="1066800"/>
            <a:ext cx="9144000" cy="5791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1371601"/>
            <a:ext cx="25908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他的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00" y="304801"/>
            <a:ext cx="25908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我的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304801"/>
            <a:ext cx="25908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你的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0" y="25146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86400" y="32004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43400" y="33528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72200" y="3505200"/>
            <a:ext cx="21336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953000" y="3886200"/>
            <a:ext cx="33528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ishing\Dropbox\meizhouhuayu\pics\12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342641"/>
            <a:ext cx="2133600" cy="3515360"/>
          </a:xfrm>
          <a:prstGeom prst="rect">
            <a:avLst/>
          </a:prstGeom>
          <a:noFill/>
        </p:spPr>
      </p:pic>
      <p:pic>
        <p:nvPicPr>
          <p:cNvPr id="27654" name="Picture 6" descr="C:\Users\Meishing\Dropbox\meizhouhuayu\pics\12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1"/>
            <a:ext cx="7239001" cy="88462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934200" y="4191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4191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書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655" name="Picture 7" descr="C:\Users\Meishing\Dropbox\meizhouhuayu\課本故事圖檔\首冊 (1)\16\1.jpg"/>
          <p:cNvPicPr>
            <a:picLocks noChangeAspect="1" noChangeArrowheads="1"/>
          </p:cNvPicPr>
          <p:nvPr/>
        </p:nvPicPr>
        <p:blipFill>
          <a:blip r:embed="rId6" cstate="print"/>
          <a:srcRect l="16216" t="5405" r="16216"/>
          <a:stretch>
            <a:fillRect/>
          </a:stretch>
        </p:blipFill>
        <p:spPr bwMode="auto">
          <a:xfrm>
            <a:off x="4953000" y="3657600"/>
            <a:ext cx="1905000" cy="3200400"/>
          </a:xfrm>
          <a:prstGeom prst="rect">
            <a:avLst/>
          </a:prstGeom>
          <a:noFill/>
        </p:spPr>
      </p:pic>
      <p:pic>
        <p:nvPicPr>
          <p:cNvPr id="12" name="Picture 3" descr="C:\Users\Meishing\Dropbox\meizhouhuayu\pics\12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t="2745" b="3922"/>
          <a:stretch>
            <a:fillRect/>
          </a:stretch>
        </p:blipFill>
        <p:spPr bwMode="auto">
          <a:xfrm>
            <a:off x="8686800" y="685800"/>
            <a:ext cx="1981200" cy="1981200"/>
          </a:xfrm>
          <a:prstGeom prst="rect">
            <a:avLst/>
          </a:prstGeom>
          <a:noFill/>
        </p:spPr>
      </p:pic>
      <p:pic>
        <p:nvPicPr>
          <p:cNvPr id="13" name="Picture 4" descr="C:\Users\Meishing\Dropbox\meizhouhuayu\pics\12.16.png"/>
          <p:cNvPicPr>
            <a:picLocks noChangeAspect="1" noChangeArrowheads="1"/>
          </p:cNvPicPr>
          <p:nvPr/>
        </p:nvPicPr>
        <p:blipFill>
          <a:blip r:embed="rId8" cstate="print"/>
          <a:srcRect l="13736"/>
          <a:stretch>
            <a:fillRect/>
          </a:stretch>
        </p:blipFill>
        <p:spPr bwMode="auto">
          <a:xfrm>
            <a:off x="3733800" y="685801"/>
            <a:ext cx="2011680" cy="179385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943600" y="1295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見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3000" y="2514600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7800" y="3048001"/>
            <a:ext cx="9906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85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657" name="Picture 9" descr="http://upload.wikimedia.org/wikipedia/commons/9/9d/Plastic_flowers_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9600" y="4419601"/>
            <a:ext cx="2247900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 flipV="1">
            <a:off x="4572000" y="1066800"/>
            <a:ext cx="3048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3600" y="5257800"/>
            <a:ext cx="228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4C3897BE-9F57-3748-8B0D-BC27B849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22" y="175611"/>
            <a:ext cx="2315778" cy="23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5" dur="3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6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ishing\Dropbox\meizhouhuayu\pics\12.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733801"/>
            <a:ext cx="3429000" cy="3124200"/>
          </a:xfrm>
          <a:prstGeom prst="rect">
            <a:avLst/>
          </a:prstGeom>
          <a:noFill/>
        </p:spPr>
      </p:pic>
      <p:pic>
        <p:nvPicPr>
          <p:cNvPr id="26628" name="Picture 4" descr="C:\Users\Meishing\Dropbox\meizhouhuayu\pics\12.16.png"/>
          <p:cNvPicPr>
            <a:picLocks noChangeAspect="1" noChangeArrowheads="1"/>
          </p:cNvPicPr>
          <p:nvPr/>
        </p:nvPicPr>
        <p:blipFill>
          <a:blip r:embed="rId4" cstate="print"/>
          <a:srcRect l="13736"/>
          <a:stretch>
            <a:fillRect/>
          </a:stretch>
        </p:blipFill>
        <p:spPr bwMode="auto">
          <a:xfrm>
            <a:off x="7126551" y="398473"/>
            <a:ext cx="2011680" cy="1793855"/>
          </a:xfrm>
          <a:prstGeom prst="rect">
            <a:avLst/>
          </a:prstGeom>
          <a:noFill/>
        </p:spPr>
      </p:pic>
      <p:pic>
        <p:nvPicPr>
          <p:cNvPr id="26629" name="Picture 5" descr="C:\Users\Meishing\Dropbox\meizhouhuayu\pics\10.3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91400" y="4290768"/>
            <a:ext cx="3276600" cy="2567233"/>
          </a:xfrm>
          <a:prstGeom prst="rect">
            <a:avLst/>
          </a:prstGeom>
          <a:noFill/>
        </p:spPr>
      </p:pic>
      <p:pic>
        <p:nvPicPr>
          <p:cNvPr id="26630" name="Picture 6" descr="C:\Users\Meishing\Dropbox\meizhouhuayu\pics\12.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590800"/>
            <a:ext cx="7187120" cy="93831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9701248" y="2075132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見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再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見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71800" y="4419600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458200" y="2743200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見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4400" y="2667000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6627" name="Picture 3" descr="C:\Users\Meishing\Dropbox\meizhouhuayu\pics\12.20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5105400"/>
            <a:ext cx="2005552" cy="1752600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12.19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t="2745" b="3922"/>
          <a:stretch>
            <a:fillRect/>
          </a:stretch>
        </p:blipFill>
        <p:spPr bwMode="auto">
          <a:xfrm>
            <a:off x="9599676" y="150876"/>
            <a:ext cx="1984248" cy="1984248"/>
          </a:xfrm>
          <a:prstGeom prst="rect">
            <a:avLst/>
          </a:prstGeom>
          <a:noFill/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214715C6-D92A-F043-99AF-F6FFE2280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8" y="139439"/>
            <a:ext cx="2311924" cy="23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87C53B5-38EC-BF46-88F0-453CD18A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93" y="241563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ishing\Dropbox\meizhouhuayu\pics\12.3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990600"/>
            <a:ext cx="6371985" cy="2362200"/>
          </a:xfrm>
          <a:prstGeom prst="rect">
            <a:avLst/>
          </a:prstGeom>
          <a:noFill/>
        </p:spPr>
      </p:pic>
      <p:pic>
        <p:nvPicPr>
          <p:cNvPr id="3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3200400"/>
            <a:ext cx="3049523" cy="3657600"/>
          </a:xfrm>
          <a:prstGeom prst="rect">
            <a:avLst/>
          </a:prstGeom>
          <a:noFill/>
        </p:spPr>
      </p:pic>
      <p:pic>
        <p:nvPicPr>
          <p:cNvPr id="35843" name="Picture 3" descr="C:\Users\Meishing\Dropbox\meizhouhuayu\pics\12.1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14957"/>
          <a:stretch>
            <a:fillRect/>
          </a:stretch>
        </p:blipFill>
        <p:spPr bwMode="auto">
          <a:xfrm>
            <a:off x="2362200" y="3810000"/>
            <a:ext cx="3032760" cy="274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91000" y="35814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FF0000"/>
                </a:solidFill>
              </a:rPr>
              <a:t>？？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 rot="553171">
            <a:off x="7755671" y="4660814"/>
            <a:ext cx="2133600" cy="9144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2" descr="C:\Users\Meishing\Dropbox\meizhouhuayu\pics\12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778" b="58333"/>
          <a:stretch>
            <a:fillRect/>
          </a:stretch>
        </p:blipFill>
        <p:spPr bwMode="auto">
          <a:xfrm>
            <a:off x="1524000" y="1066801"/>
            <a:ext cx="9144001" cy="1212687"/>
          </a:xfrm>
          <a:prstGeom prst="rect">
            <a:avLst/>
          </a:prstGeom>
          <a:noFill/>
        </p:spPr>
      </p:pic>
      <p:pic>
        <p:nvPicPr>
          <p:cNvPr id="36868" name="Picture 4" descr="C:\Users\Meishing\Dropbox\Yahoo! Mail\新檔案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1" y="4114800"/>
            <a:ext cx="1686123" cy="2014538"/>
          </a:xfrm>
          <a:prstGeom prst="rect">
            <a:avLst/>
          </a:prstGeom>
          <a:noFill/>
        </p:spPr>
      </p:pic>
      <p:pic>
        <p:nvPicPr>
          <p:cNvPr id="36872" name="Picture 8" descr="Funky Old TV by stevepetmonkey - A funky old TV set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0" y="3352800"/>
            <a:ext cx="1020128" cy="1295400"/>
          </a:xfrm>
          <a:prstGeom prst="rect">
            <a:avLst/>
          </a:prstGeom>
          <a:noFill/>
        </p:spPr>
      </p:pic>
      <p:pic>
        <p:nvPicPr>
          <p:cNvPr id="36874" name="Picture 10" descr="sofa by rg1024 - clip art, clipart, couch, furniture, house, living-room, sofa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657600"/>
            <a:ext cx="2286000" cy="11430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6878" name="Picture 14" descr="tren-train by antroares - clip art, clipart, train, transportation, transporte, tren, vehicle, vehiculo,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29601" y="4572000"/>
            <a:ext cx="768727" cy="762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870" name="Picture 6" descr="bed by biswajyotim - bed, bed, cartoon, cartoon, clip art, clipart, furniture, furniture, image, media, png, public domain, svg,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1" y="4953000"/>
            <a:ext cx="3523699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12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8333" b="5556"/>
          <a:stretch>
            <a:fillRect/>
          </a:stretch>
        </p:blipFill>
        <p:spPr bwMode="auto">
          <a:xfrm>
            <a:off x="1524000" y="990600"/>
            <a:ext cx="8043970" cy="990600"/>
          </a:xfrm>
          <a:prstGeom prst="rect">
            <a:avLst/>
          </a:prstGeom>
          <a:noFill/>
        </p:spPr>
      </p:pic>
      <p:pic>
        <p:nvPicPr>
          <p:cNvPr id="34820" name="Picture 4" descr="C:\Users\Meishing\Dropbox\meizhouhuayu\pics\新檔案_3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17021" t="2372" r="21277" b="2230"/>
          <a:stretch>
            <a:fillRect/>
          </a:stretch>
        </p:blipFill>
        <p:spPr bwMode="auto">
          <a:xfrm>
            <a:off x="2133600" y="3048000"/>
            <a:ext cx="2209800" cy="3124200"/>
          </a:xfrm>
          <a:prstGeom prst="rect">
            <a:avLst/>
          </a:prstGeom>
          <a:noFill/>
        </p:spPr>
      </p:pic>
      <p:pic>
        <p:nvPicPr>
          <p:cNvPr id="34821" name="Picture 5" descr="C:\Users\Meishing\Dropbox\meizhouhuayu\pics\12.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917915"/>
            <a:ext cx="4038600" cy="4723108"/>
          </a:xfrm>
          <a:prstGeom prst="rect">
            <a:avLst/>
          </a:prstGeom>
          <a:noFill/>
        </p:spPr>
      </p:pic>
      <p:pic>
        <p:nvPicPr>
          <p:cNvPr id="34822" name="Picture 6" descr="C:\Users\Meishing\Dropbox\meizhouhuayu\pics\12.41.png"/>
          <p:cNvPicPr>
            <a:picLocks noChangeAspect="1" noChangeArrowheads="1"/>
          </p:cNvPicPr>
          <p:nvPr/>
        </p:nvPicPr>
        <p:blipFill>
          <a:blip r:embed="rId7" cstate="print"/>
          <a:srcRect r="9434" b="10288"/>
          <a:stretch>
            <a:fillRect/>
          </a:stretch>
        </p:blipFill>
        <p:spPr bwMode="auto">
          <a:xfrm>
            <a:off x="6400800" y="1981200"/>
            <a:ext cx="1828800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9718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1066801"/>
            <a:ext cx="52578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我的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不見了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1" name="Picture 1" descr="C:\Users\Meishing\Dropbox\meizhouhuayu\pics\7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77200" y="4114801"/>
            <a:ext cx="2022436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Meishing\Dropbox\meizhouhuayu\pics\4.3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0" y="4419601"/>
            <a:ext cx="2133600" cy="200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Meishing\Dropbox\meizhouhuayu\pics\9.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1" y="762001"/>
            <a:ext cx="1190625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Meishing\Dropbox\meizhouhuayu\pics\12.3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38800" y="2667000"/>
            <a:ext cx="1238250" cy="150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Meishing\Dropbox\meizhouhuayu\第一冊mics\cake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467601" y="2286001"/>
            <a:ext cx="1707741" cy="168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lum bright="-20000" contrast="30000"/>
          </a:blip>
          <a:stretch>
            <a:fillRect/>
          </a:stretch>
        </p:blipFill>
        <p:spPr bwMode="auto">
          <a:xfrm>
            <a:off x="3048000" y="2286000"/>
            <a:ext cx="1993648" cy="260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0"/>
            <a:ext cx="55626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C:\Users\Meishing\Dropbox\meizhouhuayu\pics\12.3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62124"/>
          <a:stretch>
            <a:fillRect/>
          </a:stretch>
        </p:blipFill>
        <p:spPr bwMode="auto">
          <a:xfrm>
            <a:off x="1524000" y="0"/>
            <a:ext cx="40386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5181600" y="1066800"/>
            <a:ext cx="3429000" cy="2971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105400" y="2590800"/>
            <a:ext cx="3657600" cy="3581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105400" y="2514600"/>
            <a:ext cx="3200400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 descr="C:\Users\Meishing\Dropbox\meizhouhuayu\pics\7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 bwMode="auto">
          <a:xfrm>
            <a:off x="8915401" y="5039169"/>
            <a:ext cx="1457325" cy="181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92" name="Picture 4" descr="http://upload.wikimedia.org/wikipedia/commons/7/74/Boot.agr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3670" r="8257" b="6361"/>
          <a:stretch>
            <a:fillRect/>
          </a:stretch>
        </p:blipFill>
        <p:spPr bwMode="auto">
          <a:xfrm>
            <a:off x="8382000" y="0"/>
            <a:ext cx="1828800" cy="1752600"/>
          </a:xfrm>
          <a:prstGeom prst="rect">
            <a:avLst/>
          </a:prstGeom>
          <a:noFill/>
        </p:spPr>
      </p:pic>
      <p:pic>
        <p:nvPicPr>
          <p:cNvPr id="37894" name="Picture 6" descr="Sunglasses by diamonjohn - sunglass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1981201"/>
            <a:ext cx="2057400" cy="1190721"/>
          </a:xfrm>
          <a:prstGeom prst="rect">
            <a:avLst/>
          </a:prstGeom>
          <a:noFill/>
        </p:spPr>
      </p:pic>
      <p:pic>
        <p:nvPicPr>
          <p:cNvPr id="37896" name="Picture 8" descr="walking dog by johnny_automatic - cartoon of a girl walking a dog from  http://www.usda.gov/cnpp/KidsPyra/&#10;&#10;National Agricultural Library, Agricultural Research Service, U. S. Department of Agricult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3276600"/>
            <a:ext cx="2438400" cy="170992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3246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連連看</a:t>
            </a:r>
            <a:endParaRPr lang="en-US" sz="2800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81600" y="1524000"/>
            <a:ext cx="3352800" cy="434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唸一唸：小狗和小雞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2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2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15201" y="2438400"/>
            <a:ext cx="3038475" cy="1884832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2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867400" y="3048000"/>
            <a:ext cx="1129004" cy="838200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2.1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867400" y="5791277"/>
            <a:ext cx="914400" cy="892098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2.3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1524001"/>
            <a:ext cx="942192" cy="1145125"/>
          </a:xfrm>
          <a:prstGeom prst="rect">
            <a:avLst/>
          </a:prstGeom>
          <a:noFill/>
        </p:spPr>
      </p:pic>
      <p:pic>
        <p:nvPicPr>
          <p:cNvPr id="1031" name="Picture 7" descr="C:\Users\Meishing\Dropbox\meizhouhuayu\pics\4.34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67200" y="4419600"/>
            <a:ext cx="1000970" cy="9398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752600" y="11430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25146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52600" y="3886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5257801"/>
            <a:ext cx="8157556" cy="12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52600" y="66294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86800" y="617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07 第六單元 第十二課 念一念(一) 小狗和小雞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2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2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15201" y="2438400"/>
            <a:ext cx="3038475" cy="1884832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2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867400" y="3048000"/>
            <a:ext cx="1129004" cy="838200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2.1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867400" y="5791277"/>
            <a:ext cx="914400" cy="892098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2.3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1524001"/>
            <a:ext cx="942192" cy="1145125"/>
          </a:xfrm>
          <a:prstGeom prst="rect">
            <a:avLst/>
          </a:prstGeom>
          <a:noFill/>
        </p:spPr>
      </p:pic>
      <p:pic>
        <p:nvPicPr>
          <p:cNvPr id="1031" name="Picture 7" descr="C:\Users\Meishing\Dropbox\meizhouhuayu\pics\4.34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67200" y="4419600"/>
            <a:ext cx="1000970" cy="9398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752600" y="11430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25146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52600" y="3886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5257801"/>
            <a:ext cx="8157556" cy="12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52600" y="66294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86800" y="617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07 第六單元 第十二課 念一念(一) 小狗和小雞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9" presetClass="entr" presetSubtype="10" repeatCount="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000"/>
                            </p:stCondLst>
                            <p:childTnLst>
                              <p:par>
                                <p:cTn id="5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000"/>
                            </p:stCondLst>
                            <p:childTnLst>
                              <p:par>
                                <p:cTn id="7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000"/>
                            </p:stCondLst>
                            <p:childTnLst>
                              <p:par>
                                <p:cTn id="7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8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95601"/>
            <a:ext cx="8305800" cy="11010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唸一唸：雪人怎麼不見了</a:t>
            </a:r>
            <a:r>
              <a:rPr lang="en-US" altLang="zh-TW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5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2.1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720058" cy="68580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2.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3429000" cy="1931811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505200"/>
            <a:ext cx="1458142" cy="1447800"/>
          </a:xfrm>
          <a:prstGeom prst="rect">
            <a:avLst/>
          </a:prstGeom>
          <a:noFill/>
        </p:spPr>
      </p:pic>
      <p:pic>
        <p:nvPicPr>
          <p:cNvPr id="2056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1" y="228601"/>
            <a:ext cx="1422463" cy="1706103"/>
          </a:xfrm>
          <a:prstGeom prst="rect">
            <a:avLst/>
          </a:prstGeom>
          <a:noFill/>
        </p:spPr>
      </p:pic>
      <p:pic>
        <p:nvPicPr>
          <p:cNvPr id="2058" name="Picture 10" descr="stick by SRD - b_w, branch, clip art, clipart, colouring_book, contour, outline, stick, wood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754299">
            <a:off x="6688987" y="1794821"/>
            <a:ext cx="1241976" cy="442292"/>
          </a:xfrm>
          <a:prstGeom prst="rect">
            <a:avLst/>
          </a:prstGeom>
          <a:noFill/>
        </p:spPr>
      </p:pic>
      <p:pic>
        <p:nvPicPr>
          <p:cNvPr id="2060" name="Picture 12" descr="snowman by johnny_automatic - a Christmas themed snowman from a U.S. patent draw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1" y="2438400"/>
            <a:ext cx="611505" cy="1143000"/>
          </a:xfrm>
          <a:prstGeom prst="rect">
            <a:avLst/>
          </a:prstGeom>
          <a:noFill/>
        </p:spPr>
      </p:pic>
      <p:pic>
        <p:nvPicPr>
          <p:cNvPr id="10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1" y="5151898"/>
            <a:ext cx="1422463" cy="1706103"/>
          </a:xfrm>
          <a:prstGeom prst="rect">
            <a:avLst/>
          </a:prstGeom>
          <a:noFill/>
        </p:spPr>
      </p:pic>
      <p:pic>
        <p:nvPicPr>
          <p:cNvPr id="12" name="Picture 4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0" y="5420471"/>
            <a:ext cx="1447800" cy="1437531"/>
          </a:xfrm>
          <a:prstGeom prst="ellipse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1524000" y="6858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16764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25146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3352800"/>
            <a:ext cx="464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2672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1054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59436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68580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86800" y="617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08 第六單元 第十二課 念一念(二) 雪人怎麼不見了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93064E-6 C 0.02204 -0.01318 0.04409 -0.02636 0.07621 -0.02428 C 0.10833 -0.0222 0.15885 0.01248 0.1927 0.01202 C 0.22655 0.01156 0.23506 -0.0252 0.27985 -0.02682 C 0.32465 -0.02844 0.39322 -0.01318 0.4618 0.00231 " pathEditMode="relative" ptsTypes="aaaaA">
                                      <p:cBhvr>
                                        <p:cTn id="39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4624E-6 C -0.01893 -0.0978 -0.03768 -0.19583 -0.06754 -0.2578 C -0.0974 -0.31976 -0.14809 -0.34913 -0.17917 -0.37202 C -0.21042 -0.39468 -0.23229 -0.39468 -0.25417 -0.39468 " pathEditMode="relative" rAng="0" ptsTypes="aaaA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6000"/>
                            </p:stCondLst>
                            <p:childTnLst>
                              <p:par>
                                <p:cTn id="6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2.1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720058" cy="68580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2.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3429000" cy="1931811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580860"/>
            <a:ext cx="1381942" cy="1372140"/>
          </a:xfrm>
          <a:prstGeom prst="rect">
            <a:avLst/>
          </a:prstGeom>
          <a:noFill/>
        </p:spPr>
      </p:pic>
      <p:pic>
        <p:nvPicPr>
          <p:cNvPr id="2056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1" y="228601"/>
            <a:ext cx="1422463" cy="1706103"/>
          </a:xfrm>
          <a:prstGeom prst="rect">
            <a:avLst/>
          </a:prstGeom>
          <a:noFill/>
        </p:spPr>
      </p:pic>
      <p:pic>
        <p:nvPicPr>
          <p:cNvPr id="2058" name="Picture 10" descr="stick by SRD - b_w, branch, clip art, clipart, colouring_book, contour, outline, stick, wood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754299">
            <a:off x="6688987" y="1794821"/>
            <a:ext cx="1241976" cy="442292"/>
          </a:xfrm>
          <a:prstGeom prst="rect">
            <a:avLst/>
          </a:prstGeom>
          <a:noFill/>
        </p:spPr>
      </p:pic>
      <p:pic>
        <p:nvPicPr>
          <p:cNvPr id="2060" name="Picture 12" descr="snowman by johnny_automatic - a Christmas themed snowman from a U.S. patent draw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1" y="2438400"/>
            <a:ext cx="611505" cy="1143000"/>
          </a:xfrm>
          <a:prstGeom prst="rect">
            <a:avLst/>
          </a:prstGeom>
          <a:noFill/>
        </p:spPr>
      </p:pic>
      <p:pic>
        <p:nvPicPr>
          <p:cNvPr id="10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1" y="5151898"/>
            <a:ext cx="1422463" cy="1706103"/>
          </a:xfrm>
          <a:prstGeom prst="rect">
            <a:avLst/>
          </a:prstGeom>
          <a:noFill/>
        </p:spPr>
      </p:pic>
      <p:pic>
        <p:nvPicPr>
          <p:cNvPr id="12" name="Picture 4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0" y="5420471"/>
            <a:ext cx="1447800" cy="1437531"/>
          </a:xfrm>
          <a:prstGeom prst="ellipse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1524000" y="6858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16764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25146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3352800"/>
            <a:ext cx="464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2672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1054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59436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68580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686800" y="617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08 第六單元 第十二課 念一念(二) 雪人怎麼不見了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3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93064E-6 C 0.02204 -0.01318 0.04409 -0.02636 0.07621 -0.02428 C 0.10833 -0.0222 0.15885 0.01248 0.1927 0.01202 C 0.22655 0.01156 0.23506 -0.0252 0.27985 -0.02682 C 0.32465 -0.02844 0.39322 -0.01318 0.4618 0.00231 " pathEditMode="relative" ptsTypes="aaaaA">
                                      <p:cBhvr>
                                        <p:cTn id="39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5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5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4624E-6 C -0.01893 -0.0978 -0.03768 -0.19583 -0.06754 -0.2578 C -0.0974 -0.31976 -0.14809 -0.34913 -0.17917 -0.37202 C -0.21042 -0.39468 -0.23229 -0.39468 -0.25417 -0.39468 " pathEditMode="relative" rAng="0" ptsTypes="aaaA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3500"/>
                            </p:stCondLst>
                            <p:childTnLst>
                              <p:par>
                                <p:cTn id="63" presetID="14" presetClass="exit" presetSubtype="1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500"/>
                            </p:stCondLst>
                            <p:childTnLst>
                              <p:par>
                                <p:cTn id="6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6500"/>
                            </p:stCondLst>
                            <p:childTnLst>
                              <p:par>
                                <p:cTn id="7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500"/>
                            </p:stCondLst>
                            <p:childTnLst>
                              <p:par>
                                <p:cTn id="7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500"/>
                            </p:stCondLst>
                            <p:childTnLst>
                              <p:par>
                                <p:cTn id="8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1500"/>
                            </p:stCondLst>
                            <p:childTnLst>
                              <p:par>
                                <p:cTn id="9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6500"/>
                            </p:stCondLst>
                            <p:childTnLst>
                              <p:par>
                                <p:cTn id="9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1500"/>
                            </p:stCondLst>
                            <p:childTnLst>
                              <p:par>
                                <p:cTn id="10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6500"/>
                            </p:stCondLst>
                            <p:childTnLst>
                              <p:par>
                                <p:cTn id="10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5936</TotalTime>
  <Words>99</Words>
  <Application>Microsoft Macintosh PowerPoint</Application>
  <PresentationFormat>Widescreen</PresentationFormat>
  <Paragraphs>49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Adobe Kaiti Std R</vt:lpstr>
      <vt:lpstr>華康楷書體注音</vt:lpstr>
      <vt:lpstr>Arial</vt:lpstr>
      <vt:lpstr>Calibri</vt:lpstr>
      <vt:lpstr>Gill Sans MT</vt:lpstr>
      <vt:lpstr>Parcel</vt:lpstr>
      <vt:lpstr>美洲華語第一冊</vt:lpstr>
      <vt:lpstr>PowerPoint Presentation</vt:lpstr>
      <vt:lpstr>唸一唸：小狗和小雞</vt:lpstr>
      <vt:lpstr>PowerPoint Presentation</vt:lpstr>
      <vt:lpstr>PowerPoint Presentation</vt:lpstr>
      <vt:lpstr>唸一唸：雪人怎麼不見了!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80</cp:revision>
  <dcterms:created xsi:type="dcterms:W3CDTF">2014-03-12T20:49:20Z</dcterms:created>
  <dcterms:modified xsi:type="dcterms:W3CDTF">2021-04-07T22:46:04Z</dcterms:modified>
</cp:coreProperties>
</file>